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1" r:id="rId4"/>
    <p:sldId id="259" r:id="rId5"/>
    <p:sldId id="260" r:id="rId6"/>
    <p:sldId id="258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265" autoAdjust="0"/>
    <p:restoredTop sz="94660"/>
  </p:normalViewPr>
  <p:slideViewPr>
    <p:cSldViewPr snapToGrid="0">
      <p:cViewPr varScale="1">
        <p:scale>
          <a:sx n="74" d="100"/>
          <a:sy n="74" d="100"/>
        </p:scale>
        <p:origin x="60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 smtClean="0"/>
              <a:t>Faça clique para editar o estilo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tografia Panorâmica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PT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11/21/2014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 com Cit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pt-PT" smtClean="0"/>
              <a:t>Clique para editar os estilos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pt-PT" smtClean="0"/>
              <a:t>Clique para editar os estilos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11/21/2014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11/21/2014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11/21/2014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11/21/2014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11/21/2014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PT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11/21/2014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11/21/2014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45465" y="697488"/>
            <a:ext cx="9957557" cy="2616199"/>
          </a:xfrm>
        </p:spPr>
        <p:txBody>
          <a:bodyPr/>
          <a:lstStyle/>
          <a:p>
            <a:r>
              <a:rPr lang="pt-PT" dirty="0" smtClean="0">
                <a:latin typeface="Algerian" panose="04020705040A02060702" pitchFamily="82" charset="0"/>
              </a:rPr>
              <a:t>Máquina fotográfica</a:t>
            </a:r>
            <a:endParaRPr lang="pt-PT" dirty="0">
              <a:latin typeface="Algerian" panose="04020705040A02060702" pitchFamily="82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515377" y="3996266"/>
            <a:ext cx="6987645" cy="3138630"/>
          </a:xfrm>
        </p:spPr>
        <p:txBody>
          <a:bodyPr>
            <a:normAutofit lnSpcReduction="10000"/>
          </a:bodyPr>
          <a:lstStyle/>
          <a:p>
            <a:r>
              <a:rPr lang="pt-PT" sz="2800" dirty="0" smtClean="0"/>
              <a:t>Grupo 2:</a:t>
            </a:r>
          </a:p>
          <a:p>
            <a:r>
              <a:rPr lang="pt-PT" dirty="0" smtClean="0"/>
              <a:t>Alexandra Barros</a:t>
            </a:r>
            <a:br>
              <a:rPr lang="pt-PT" dirty="0" smtClean="0"/>
            </a:br>
            <a:r>
              <a:rPr lang="pt-PT" dirty="0" smtClean="0"/>
              <a:t>Ana Catarina F. Oliveira</a:t>
            </a:r>
            <a:br>
              <a:rPr lang="pt-PT" dirty="0" smtClean="0"/>
            </a:br>
            <a:r>
              <a:rPr lang="pt-PT" dirty="0" smtClean="0"/>
              <a:t>Ana Rita Pereira</a:t>
            </a:r>
            <a:br>
              <a:rPr lang="pt-PT" dirty="0" smtClean="0"/>
            </a:br>
            <a:r>
              <a:rPr lang="pt-PT" dirty="0" smtClean="0"/>
              <a:t>Andreia Melo</a:t>
            </a:r>
            <a:br>
              <a:rPr lang="pt-PT" dirty="0" smtClean="0"/>
            </a:br>
            <a:r>
              <a:rPr lang="pt-PT" dirty="0" smtClean="0"/>
              <a:t>Cármen Monteiro</a:t>
            </a:r>
            <a:br>
              <a:rPr lang="pt-PT" dirty="0" smtClean="0"/>
            </a:br>
            <a:r>
              <a:rPr lang="pt-PT" dirty="0" smtClean="0"/>
              <a:t>Inês Rodrigues</a:t>
            </a:r>
            <a:br>
              <a:rPr lang="pt-PT" dirty="0" smtClean="0"/>
            </a:br>
            <a:r>
              <a:rPr lang="pt-PT" dirty="0" err="1" smtClean="0"/>
              <a:t>Vlad</a:t>
            </a:r>
            <a:r>
              <a:rPr lang="pt-PT" dirty="0" smtClean="0"/>
              <a:t> </a:t>
            </a:r>
            <a:r>
              <a:rPr lang="pt-PT" dirty="0" err="1" smtClean="0"/>
              <a:t>Prohorov</a:t>
            </a:r>
            <a:r>
              <a:rPr lang="pt-PT" dirty="0" smtClean="0"/>
              <a:t/>
            </a:r>
            <a:br>
              <a:rPr lang="pt-PT" dirty="0" smtClean="0"/>
            </a:br>
            <a:endParaRPr lang="pt-PT" dirty="0" smtClean="0"/>
          </a:p>
        </p:txBody>
      </p:sp>
    </p:spTree>
    <p:extLst>
      <p:ext uri="{BB962C8B-B14F-4D97-AF65-F5344CB8AC3E}">
        <p14:creationId xmlns:p14="http://schemas.microsoft.com/office/powerpoint/2010/main" val="500151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52490" y="0"/>
            <a:ext cx="10018713" cy="1752599"/>
          </a:xfrm>
        </p:spPr>
        <p:txBody>
          <a:bodyPr/>
          <a:lstStyle/>
          <a:p>
            <a:r>
              <a:rPr lang="pt-PT" dirty="0" smtClean="0">
                <a:latin typeface="Algerian" panose="04020705040A02060702" pitchFamily="82" charset="0"/>
              </a:rPr>
              <a:t>Introdução</a:t>
            </a:r>
            <a:endParaRPr lang="pt-PT" dirty="0">
              <a:latin typeface="Algerian" panose="04020705040A02060702" pitchFamily="82" charset="0"/>
            </a:endParaRP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1368400" y="477054"/>
            <a:ext cx="10018713" cy="312420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P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	Com este trabalho vamos apresentar como é formada a imagem na máquina fotográfica.  </a:t>
            </a:r>
            <a:endParaRPr lang="pt-PT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074" name="Picture 2" descr="https://encrypted-tbn2.gstatic.com/images?q=tbn:ANd9GcTK8KZFfKiBZUpK_mMw_nG3PMVPNXh_uKvL6Q_s1j9paDq0MWqZrQ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3642" y="3601255"/>
            <a:ext cx="4771958" cy="23635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96887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55522" y="196403"/>
            <a:ext cx="10018713" cy="1752599"/>
          </a:xfrm>
        </p:spPr>
        <p:txBody>
          <a:bodyPr/>
          <a:lstStyle/>
          <a:p>
            <a:r>
              <a:rPr lang="pt-PT" dirty="0" smtClean="0">
                <a:latin typeface="Algerian" panose="04020705040A02060702" pitchFamily="82" charset="0"/>
              </a:rPr>
              <a:t>A máquina fotográfica </a:t>
            </a:r>
            <a:endParaRPr lang="pt-PT" dirty="0">
              <a:latin typeface="Algerian" panose="04020705040A02060702" pitchFamily="82" charset="0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1171977" y="1584101"/>
            <a:ext cx="10496282" cy="2126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t-PT" dirty="0" smtClean="0">
                <a:latin typeface="Arial" panose="020B0604020202020204" pitchFamily="34" charset="0"/>
                <a:cs typeface="Arial" panose="020B0604020202020204" pitchFamily="34" charset="0"/>
              </a:rPr>
              <a:t>	A lente é colocada no </a:t>
            </a:r>
            <a:r>
              <a:rPr lang="pt-PT" dirty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pt-PT" dirty="0" smtClean="0">
                <a:latin typeface="Arial" panose="020B0604020202020204" pitchFamily="34" charset="0"/>
                <a:cs typeface="Arial" panose="020B0604020202020204" pitchFamily="34" charset="0"/>
              </a:rPr>
              <a:t>ugar do orifício e é denominada de  lente objetiva da maquina e possui um mecanismo que faz com que essa lente se aproxime ou afaste do filme, a fim de que a imagem do objeto seja nítida. Ao processo de aproximação ou afastamento da lente damos o nome de focalização. Quando se dispara a maquina , o diafragma  abre se por uma fração de segundo, permitindo a entrada da luz e a sensibilidade do filme.</a:t>
            </a:r>
            <a:endParaRPr lang="pt-PT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2996" y="3461503"/>
            <a:ext cx="3522244" cy="327431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3031052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78248" y="0"/>
            <a:ext cx="10018713" cy="1752599"/>
          </a:xfrm>
        </p:spPr>
        <p:txBody>
          <a:bodyPr>
            <a:normAutofit/>
          </a:bodyPr>
          <a:lstStyle/>
          <a:p>
            <a:r>
              <a:rPr lang="pt-PT" sz="2800" dirty="0" smtClean="0">
                <a:latin typeface="Algerian" panose="04020705040A02060702" pitchFamily="82" charset="0"/>
              </a:rPr>
              <a:t>Como é formada a máquina fotográ</a:t>
            </a:r>
            <a:r>
              <a:rPr lang="pt-PT" sz="3200" dirty="0" smtClean="0">
                <a:latin typeface="Algerian" panose="04020705040A02060702" pitchFamily="82" charset="0"/>
              </a:rPr>
              <a:t>fica</a:t>
            </a:r>
            <a:endParaRPr lang="pt-PT" sz="3200" dirty="0">
              <a:latin typeface="Algerian" panose="04020705040A02060702" pitchFamily="82" charset="0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1109772" y="1529297"/>
            <a:ext cx="10560676" cy="17113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t-PT" dirty="0" smtClean="0"/>
              <a:t>	</a:t>
            </a:r>
            <a:r>
              <a:rPr lang="pt-PT" dirty="0" smtClean="0">
                <a:latin typeface="Arial" panose="020B0604020202020204" pitchFamily="34" charset="0"/>
                <a:cs typeface="Arial" panose="020B0604020202020204" pitchFamily="34" charset="0"/>
              </a:rPr>
              <a:t>Na maquina fotográfica é importante saber  focalizar  o objeto, a fim de se ter uma imagem nítida no filme. Caso não se focalize corretamente o objeto observado , a imagem sairá totalmente sem foco. Essa focalização é feita da seguinte forma: se o objeto estiver afastado da lente, ela deve estar bem próxima do filme e  vice versa.   </a:t>
            </a:r>
            <a:endParaRPr lang="pt-PT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8" name="Picture 4" descr="https://encrypted-tbn0.gstatic.com/images?q=tbn:ANd9GcRLDyRCkuSEn4qhMqxfhLnbVIoy0_YCkyZX8MGnWLxJSeG8ZHvbQQ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90871" y="3240663"/>
            <a:ext cx="4006090" cy="3443253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58225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42641" y="-5505"/>
            <a:ext cx="10018713" cy="1752599"/>
          </a:xfrm>
        </p:spPr>
        <p:txBody>
          <a:bodyPr/>
          <a:lstStyle/>
          <a:p>
            <a:r>
              <a:rPr lang="pt-PT" dirty="0" smtClean="0">
                <a:latin typeface="Algerian" panose="04020705040A02060702" pitchFamily="82" charset="0"/>
              </a:rPr>
              <a:t>Câmara escura</a:t>
            </a:r>
            <a:endParaRPr lang="pt-PT" dirty="0">
              <a:latin typeface="Algerian" panose="04020705040A02060702" pitchFamily="82" charset="0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1004552" y="1609518"/>
            <a:ext cx="1095992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t-PT" dirty="0" smtClean="0"/>
              <a:t>	</a:t>
            </a:r>
            <a:r>
              <a:rPr lang="pt-PT" dirty="0" smtClean="0">
                <a:latin typeface="Arial" panose="020B0604020202020204" pitchFamily="34" charset="0"/>
                <a:cs typeface="Arial" panose="020B0604020202020204" pitchFamily="34" charset="0"/>
              </a:rPr>
              <a:t>Podemos simplificar uma maquina fotográfica como sendo basicamente uma camara escura de orifício, porém, no lugar do orifício , é colocada uma lente convergente, ou seja, um alente que converge para um único ponto os raios de luz que por ela atravessam. Na face oposta á da lente esta fixada o filme fotográfico sensível  a luz.</a:t>
            </a:r>
            <a:endParaRPr lang="pt-PT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0" name="Picture 2" descr="https://encrypted-tbn2.gstatic.com/images?q=tbn:ANd9GcTw3BMuWkrcg91mbu8GfxEdI5_z-Ftj2A7FlAx5Qp5ZCiqA7-2Jl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8341" y="3363844"/>
            <a:ext cx="4905822" cy="347266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73268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Vídeo:</a:t>
            </a:r>
            <a:endParaRPr lang="pt-PT" dirty="0"/>
          </a:p>
        </p:txBody>
      </p:sp>
      <p:sp>
        <p:nvSpPr>
          <p:cNvPr id="5" name="CaixaDeTexto 4"/>
          <p:cNvSpPr txBox="1"/>
          <p:nvPr/>
        </p:nvSpPr>
        <p:spPr>
          <a:xfrm>
            <a:off x="1906073" y="3490175"/>
            <a:ext cx="60144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/>
              <a:t>http://www.youtube.com/watch?v=Jvb_nTaCdho</a:t>
            </a:r>
          </a:p>
        </p:txBody>
      </p:sp>
    </p:spTree>
    <p:extLst>
      <p:ext uri="{BB962C8B-B14F-4D97-AF65-F5344CB8AC3E}">
        <p14:creationId xmlns:p14="http://schemas.microsoft.com/office/powerpoint/2010/main" val="43996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axe">
  <a:themeElements>
    <a:clrScheme name="Tons de Cinzento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Paralaxe</Template>
  <TotalTime>83</TotalTime>
  <Words>24</Words>
  <Application>Microsoft Office PowerPoint</Application>
  <PresentationFormat>Ecrã Panorâmico</PresentationFormat>
  <Paragraphs>13</Paragraphs>
  <Slides>6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6</vt:i4>
      </vt:variant>
    </vt:vector>
  </HeadingPairs>
  <TitlesOfParts>
    <vt:vector size="10" baseType="lpstr">
      <vt:lpstr>Algerian</vt:lpstr>
      <vt:lpstr>Arial</vt:lpstr>
      <vt:lpstr>Corbel</vt:lpstr>
      <vt:lpstr>Paralaxe</vt:lpstr>
      <vt:lpstr>Máquina fotográfica</vt:lpstr>
      <vt:lpstr>Introdução</vt:lpstr>
      <vt:lpstr>A máquina fotográfica </vt:lpstr>
      <vt:lpstr>Como é formada a máquina fotográfica</vt:lpstr>
      <vt:lpstr>Câmara escura</vt:lpstr>
      <vt:lpstr>Vídeo: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alunos</dc:creator>
  <cp:lastModifiedBy>alunos</cp:lastModifiedBy>
  <cp:revision>10</cp:revision>
  <dcterms:created xsi:type="dcterms:W3CDTF">2014-11-07T09:11:54Z</dcterms:created>
  <dcterms:modified xsi:type="dcterms:W3CDTF">2014-11-21T09:50:38Z</dcterms:modified>
</cp:coreProperties>
</file>